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A1954C8-6E14-419B-A39F-B45639E1FC07}">
          <p14:sldIdLst>
            <p14:sldId id="257"/>
          </p14:sldIdLst>
        </p14:section>
        <p14:section name="Раздел без заголовка" id="{A23C27A9-2D0D-4089-9B3E-ED1E150152D8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44" autoAdjust="0"/>
  </p:normalViewPr>
  <p:slideViewPr>
    <p:cSldViewPr>
      <p:cViewPr varScale="1">
        <p:scale>
          <a:sx n="84" d="100"/>
          <a:sy n="84" d="100"/>
        </p:scale>
        <p:origin x="-130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C29-454F-4407-AC65-44C3A3FDAF0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80A-0E92-41F4-804B-3F592748C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C29-454F-4407-AC65-44C3A3FDAF0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80A-0E92-41F4-804B-3F592748C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C29-454F-4407-AC65-44C3A3FDAF0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80A-0E92-41F4-804B-3F592748C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C29-454F-4407-AC65-44C3A3FDAF0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80A-0E92-41F4-804B-3F592748C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C29-454F-4407-AC65-44C3A3FDAF0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80A-0E92-41F4-804B-3F592748C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C29-454F-4407-AC65-44C3A3FDAF0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80A-0E92-41F4-804B-3F592748C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C29-454F-4407-AC65-44C3A3FDAF0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80A-0E92-41F4-804B-3F592748C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C29-454F-4407-AC65-44C3A3FDAF0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80A-0E92-41F4-804B-3F592748C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C29-454F-4407-AC65-44C3A3FDAF0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80A-0E92-41F4-804B-3F592748C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C29-454F-4407-AC65-44C3A3FDAF0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80A-0E92-41F4-804B-3F592748C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C29-454F-4407-AC65-44C3A3FDAF0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80A-0E92-41F4-804B-3F592748C61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010C29-454F-4407-AC65-44C3A3FDAF0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83C80A-0E92-41F4-804B-3F592748C6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Users\User\Desktop\%D0%93%D0%BE%D1%81%D0%92%D0%B5%D0%B1\%D0%9F%D0%B8%D1%82%D0%B0%D0%BD%D0%B8%D0%B5\%D0%A4%D0%BE%D1%82%D0%BE\wbfw0kOx6LrwIcBptQ7GvXhmXCeXnQ1dhNLmALso3lOdbXHbf7Pgkg7KDa0UPGhM_UL9i0x4zakmkyTdW7UTXLQz5eY3cFleAIHQaYXeVw3oFuynZx1MHfT3Y3ELeB9jbSy1u6q1EyVZTa4f8h6fLiq2CA4pfYk4UocSS5th1yoSplBjUODYnMPi0W-mDoU9SkeL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User\Desktop\ГосВеб\Питание\Фото\1642106199_30-damion-club-p-fon-povaryata-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3" y="620688"/>
            <a:ext cx="8584505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1700808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92D050"/>
                </a:solidFill>
                <a:latin typeface="Georgia" panose="02040502050405020303" pitchFamily="18" charset="0"/>
              </a:rPr>
              <a:t>Ежедневное меню </a:t>
            </a:r>
          </a:p>
          <a:p>
            <a:pPr algn="ctr"/>
            <a:r>
              <a:rPr lang="ru-RU" sz="4000" b="1" i="1" dirty="0">
                <a:solidFill>
                  <a:srgbClr val="92D050"/>
                </a:solidFill>
                <a:latin typeface="Georgia" panose="02040502050405020303" pitchFamily="18" charset="0"/>
              </a:rPr>
              <a:t>МАОУ «Белоярская СОШ №1»</a:t>
            </a:r>
          </a:p>
          <a:p>
            <a:pPr algn="ctr"/>
            <a:r>
              <a:rPr lang="ru-RU" sz="4000" b="1" i="1" dirty="0">
                <a:solidFill>
                  <a:srgbClr val="92D050"/>
                </a:solidFill>
                <a:latin typeface="Georgia" panose="02040502050405020303" pitchFamily="18" charset="0"/>
              </a:rPr>
              <a:t>на </a:t>
            </a:r>
            <a:r>
              <a:rPr lang="ru-RU" sz="4000" b="1" i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03</a:t>
            </a:r>
            <a:r>
              <a:rPr lang="ru-RU" sz="4000" b="1" i="1" dirty="0" smtClean="0">
                <a:solidFill>
                  <a:srgbClr val="92D050"/>
                </a:solidFill>
                <a:latin typeface="Georgia" panose="02040502050405020303" pitchFamily="18" charset="0"/>
              </a:rPr>
              <a:t>.03.2025г</a:t>
            </a:r>
            <a:r>
              <a:rPr lang="ru-RU" sz="4000" b="1" i="1" dirty="0">
                <a:solidFill>
                  <a:srgbClr val="92D050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82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C:\Users\User\Desktop\ГосВеб\Питание\Фото\20220929_09201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1325" y="-10460038"/>
            <a:ext cx="441282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701" y="2124715"/>
            <a:ext cx="2987185" cy="22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636" y="4529705"/>
            <a:ext cx="2887316" cy="21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766812" y="1938014"/>
            <a:ext cx="2240389" cy="261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804262" y="4305553"/>
            <a:ext cx="2165487" cy="261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72311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1384</TotalTime>
  <Words>12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Spring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Меню на 29.09.2022</dc:title>
  <dc:creator>Natali</dc:creator>
  <cp:lastModifiedBy>Natali</cp:lastModifiedBy>
  <cp:revision>132</cp:revision>
  <dcterms:created xsi:type="dcterms:W3CDTF">2022-09-29T05:17:47Z</dcterms:created>
  <dcterms:modified xsi:type="dcterms:W3CDTF">2025-03-03T11:56:25Z</dcterms:modified>
</cp:coreProperties>
</file>